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8" r:id="rId3"/>
    <p:sldId id="257"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EF6BB1-1060-440F-A300-E7A6CC0B7BE4}" type="datetimeFigureOut">
              <a:rPr lang="en-US" smtClean="0"/>
              <a:t>8/10/2012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056E6-135B-401F-85DA-7C08EAD57E3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EF6BB1-1060-440F-A300-E7A6CC0B7BE4}" type="datetimeFigureOut">
              <a:rPr lang="en-US" smtClean="0"/>
              <a:t>8/10/2012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056E6-135B-401F-85DA-7C08EAD57E3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0EF6BB1-1060-440F-A300-E7A6CC0B7BE4}" type="datetimeFigureOut">
              <a:rPr lang="en-US" smtClean="0"/>
              <a:t>8/10/2012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056E6-135B-401F-85DA-7C08EAD57E3D}"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EF6BB1-1060-440F-A300-E7A6CC0B7BE4}" type="datetimeFigureOut">
              <a:rPr lang="en-US" smtClean="0"/>
              <a:t>8/10/2012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056E6-135B-401F-85DA-7C08EAD57E3D}"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EF6BB1-1060-440F-A300-E7A6CC0B7BE4}" type="datetimeFigureOut">
              <a:rPr lang="en-US" smtClean="0"/>
              <a:t>8/10/2012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2056E6-135B-401F-85DA-7C08EAD57E3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0EF6BB1-1060-440F-A300-E7A6CC0B7BE4}" type="datetimeFigureOut">
              <a:rPr lang="en-US" smtClean="0"/>
              <a:t>8/10/2012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056E6-135B-401F-85DA-7C08EAD57E3D}"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EF6BB1-1060-440F-A300-E7A6CC0B7BE4}" type="datetimeFigureOut">
              <a:rPr lang="en-US" smtClean="0"/>
              <a:t>8/10/2012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2056E6-135B-401F-85DA-7C08EAD57E3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EF6BB1-1060-440F-A300-E7A6CC0B7BE4}" type="datetimeFigureOut">
              <a:rPr lang="en-US" smtClean="0"/>
              <a:t>8/10/2012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2056E6-135B-401F-85DA-7C08EAD57E3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0EF6BB1-1060-440F-A300-E7A6CC0B7BE4}" type="datetimeFigureOut">
              <a:rPr lang="en-US" smtClean="0"/>
              <a:t>8/10/2012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2056E6-135B-401F-85DA-7C08EAD57E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0EF6BB1-1060-440F-A300-E7A6CC0B7BE4}" type="datetimeFigureOut">
              <a:rPr lang="en-US" smtClean="0"/>
              <a:t>8/10/2012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056E6-135B-401F-85DA-7C08EAD57E3D}"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EF6BB1-1060-440F-A300-E7A6CC0B7BE4}" type="datetimeFigureOut">
              <a:rPr lang="en-US" smtClean="0"/>
              <a:t>8/10/2012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2056E6-135B-401F-85DA-7C08EAD57E3D}"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0EF6BB1-1060-440F-A300-E7A6CC0B7BE4}" type="datetimeFigureOut">
              <a:rPr lang="en-US" smtClean="0"/>
              <a:t>8/10/2012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E2056E6-135B-401F-85DA-7C08EAD57E3D}"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Language Learning Strategies</a:t>
            </a:r>
            <a:endParaRPr lang="en-US" dirty="0"/>
          </a:p>
        </p:txBody>
      </p:sp>
      <p:sp>
        <p:nvSpPr>
          <p:cNvPr id="3" name="Subtitle 2"/>
          <p:cNvSpPr>
            <a:spLocks noGrp="1"/>
          </p:cNvSpPr>
          <p:nvPr>
            <p:ph type="subTitle" idx="1"/>
          </p:nvPr>
        </p:nvSpPr>
        <p:spPr/>
        <p:txBody>
          <a:bodyPr/>
          <a:lstStyle/>
          <a:p>
            <a:r>
              <a:rPr lang="en-US" dirty="0" smtClean="0"/>
              <a:t>Tips and Tricks for success</a:t>
            </a:r>
            <a:endParaRPr lang="en-US" dirty="0"/>
          </a:p>
        </p:txBody>
      </p:sp>
    </p:spTree>
    <p:extLst>
      <p:ext uri="{BB962C8B-B14F-4D97-AF65-F5344CB8AC3E}">
        <p14:creationId xmlns:p14="http://schemas.microsoft.com/office/powerpoint/2010/main" val="2314941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Read </a:t>
            </a:r>
            <a:r>
              <a:rPr lang="en-US" b="1" dirty="0" smtClean="0"/>
              <a:t>aloud</a:t>
            </a:r>
            <a:r>
              <a:rPr lang="en-US" dirty="0" smtClean="0"/>
              <a:t>: think of it as training your mouth to make the new </a:t>
            </a:r>
            <a:r>
              <a:rPr lang="en-US" dirty="0" smtClean="0"/>
              <a:t>sounds</a:t>
            </a:r>
            <a:r>
              <a:rPr lang="en-US" dirty="0"/>
              <a:t>.</a:t>
            </a:r>
            <a:endParaRPr lang="en-US" dirty="0" smtClean="0"/>
          </a:p>
          <a:p>
            <a:r>
              <a:rPr lang="en-US" b="1" dirty="0" smtClean="0"/>
              <a:t>In </a:t>
            </a:r>
            <a:r>
              <a:rPr lang="en-US" b="1" dirty="0" smtClean="0"/>
              <a:t>class, if your “answer” does not come to mind</a:t>
            </a:r>
            <a:br>
              <a:rPr lang="en-US" b="1" dirty="0" smtClean="0"/>
            </a:br>
            <a:r>
              <a:rPr lang="en-US" dirty="0" smtClean="0"/>
              <a:t>use your new language to say that you don’t know, or need help! Stay in the mind set of the language, giving your brain time to work in the new language.</a:t>
            </a:r>
          </a:p>
          <a:p>
            <a:endParaRPr lang="en-US" dirty="0"/>
          </a:p>
        </p:txBody>
      </p:sp>
      <p:sp>
        <p:nvSpPr>
          <p:cNvPr id="2" name="Title 1"/>
          <p:cNvSpPr>
            <a:spLocks noGrp="1"/>
          </p:cNvSpPr>
          <p:nvPr>
            <p:ph type="title"/>
          </p:nvPr>
        </p:nvSpPr>
        <p:spPr/>
        <p:txBody>
          <a:bodyPr/>
          <a:lstStyle/>
          <a:p>
            <a:r>
              <a:rPr lang="en-US" dirty="0" smtClean="0"/>
              <a:t>Speaking</a:t>
            </a:r>
            <a:endParaRPr lang="en-US" dirty="0"/>
          </a:p>
        </p:txBody>
      </p:sp>
    </p:spTree>
    <p:extLst>
      <p:ext uri="{BB962C8B-B14F-4D97-AF65-F5344CB8AC3E}">
        <p14:creationId xmlns:p14="http://schemas.microsoft.com/office/powerpoint/2010/main" val="438846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smtClean="0"/>
              <a:t>Practice listening! </a:t>
            </a:r>
            <a:br>
              <a:rPr lang="en-US" b="1" dirty="0" smtClean="0"/>
            </a:br>
            <a:r>
              <a:rPr lang="en-US" dirty="0" smtClean="0"/>
              <a:t>Watch videos and listen to music in your new </a:t>
            </a:r>
            <a:r>
              <a:rPr lang="en-US" dirty="0" smtClean="0"/>
              <a:t>language. Listen to </a:t>
            </a:r>
            <a:r>
              <a:rPr lang="en-US" dirty="0" smtClean="0"/>
              <a:t>native speakers when you are in a store or restaurant.  </a:t>
            </a:r>
            <a:r>
              <a:rPr lang="en-US" dirty="0" smtClean="0"/>
              <a:t>Try </a:t>
            </a:r>
            <a:r>
              <a:rPr lang="en-US" dirty="0" smtClean="0"/>
              <a:t>to recognize words, even sounds. </a:t>
            </a:r>
            <a:endParaRPr lang="en-US" dirty="0" smtClean="0"/>
          </a:p>
          <a:p>
            <a:r>
              <a:rPr lang="en-US" b="1" dirty="0" smtClean="0"/>
              <a:t>When </a:t>
            </a:r>
            <a:r>
              <a:rPr lang="en-US" b="1" dirty="0" smtClean="0"/>
              <a:t>others in class speak,</a:t>
            </a:r>
            <a:r>
              <a:rPr lang="en-US" dirty="0" smtClean="0"/>
              <a:t> </a:t>
            </a:r>
            <a:br>
              <a:rPr lang="en-US" dirty="0" smtClean="0"/>
            </a:br>
            <a:r>
              <a:rPr lang="en-US" dirty="0" smtClean="0"/>
              <a:t>listen for what they say and mentally build images of their answers—in the language itself.</a:t>
            </a:r>
          </a:p>
          <a:p>
            <a:r>
              <a:rPr lang="en-US" b="1" dirty="0" smtClean="0"/>
              <a:t>Make friend with a native speaker and practice</a:t>
            </a:r>
            <a:r>
              <a:rPr lang="en-US" b="1" dirty="0" smtClean="0"/>
              <a:t>!  </a:t>
            </a:r>
            <a:endParaRPr lang="en-US" dirty="0"/>
          </a:p>
        </p:txBody>
      </p:sp>
      <p:sp>
        <p:nvSpPr>
          <p:cNvPr id="2" name="Title 1"/>
          <p:cNvSpPr>
            <a:spLocks noGrp="1"/>
          </p:cNvSpPr>
          <p:nvPr>
            <p:ph type="title"/>
          </p:nvPr>
        </p:nvSpPr>
        <p:spPr/>
        <p:txBody>
          <a:bodyPr/>
          <a:lstStyle/>
          <a:p>
            <a:r>
              <a:rPr lang="en-US" dirty="0" smtClean="0"/>
              <a:t>Listening</a:t>
            </a:r>
            <a:endParaRPr lang="en-US" dirty="0"/>
          </a:p>
        </p:txBody>
      </p:sp>
    </p:spTree>
    <p:extLst>
      <p:ext uri="{BB962C8B-B14F-4D97-AF65-F5344CB8AC3E}">
        <p14:creationId xmlns:p14="http://schemas.microsoft.com/office/powerpoint/2010/main" val="138931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3886200"/>
          </a:xfrm>
        </p:spPr>
        <p:txBody>
          <a:bodyPr>
            <a:normAutofit/>
          </a:bodyPr>
          <a:lstStyle/>
          <a:p>
            <a:r>
              <a:rPr lang="en-US" b="1" dirty="0" smtClean="0"/>
              <a:t>Do not read word-by-word, or translate word-by-word.</a:t>
            </a:r>
            <a:r>
              <a:rPr lang="en-US" dirty="0" smtClean="0"/>
              <a:t/>
            </a:r>
            <a:br>
              <a:rPr lang="en-US" dirty="0" smtClean="0"/>
            </a:br>
            <a:r>
              <a:rPr lang="en-US" dirty="0" smtClean="0"/>
              <a:t>Put </a:t>
            </a:r>
            <a:r>
              <a:rPr lang="en-US" dirty="0" smtClean="0"/>
              <a:t>aside everything and just read, even twice.</a:t>
            </a:r>
            <a:br>
              <a:rPr lang="en-US" dirty="0" smtClean="0"/>
            </a:br>
            <a:r>
              <a:rPr lang="en-US" dirty="0" smtClean="0"/>
              <a:t>Do not look up vocabulary while reading.</a:t>
            </a:r>
            <a:br>
              <a:rPr lang="en-US" dirty="0" smtClean="0"/>
            </a:br>
            <a:r>
              <a:rPr lang="en-US" dirty="0" smtClean="0"/>
              <a:t>Read a phrase or sentence as a thought to get its sense or meaning.</a:t>
            </a:r>
          </a:p>
          <a:p>
            <a:r>
              <a:rPr lang="en-US" b="1" dirty="0" smtClean="0"/>
              <a:t>Read/sing </a:t>
            </a:r>
            <a:r>
              <a:rPr lang="en-US" b="1" dirty="0" smtClean="0"/>
              <a:t>song lyrics of the </a:t>
            </a:r>
            <a:r>
              <a:rPr lang="en-US" b="1" dirty="0" smtClean="0"/>
              <a:t>language.</a:t>
            </a:r>
            <a:endParaRPr lang="en-US" dirty="0" smtClean="0"/>
          </a:p>
        </p:txBody>
      </p:sp>
      <p:sp>
        <p:nvSpPr>
          <p:cNvPr id="2" name="Title 1"/>
          <p:cNvSpPr>
            <a:spLocks noGrp="1"/>
          </p:cNvSpPr>
          <p:nvPr>
            <p:ph type="title"/>
          </p:nvPr>
        </p:nvSpPr>
        <p:spPr/>
        <p:txBody>
          <a:bodyPr/>
          <a:lstStyle/>
          <a:p>
            <a:r>
              <a:rPr lang="en-US" dirty="0" smtClean="0"/>
              <a:t>Reading</a:t>
            </a:r>
            <a:endParaRPr lang="en-US" dirty="0"/>
          </a:p>
        </p:txBody>
      </p:sp>
    </p:spTree>
    <p:extLst>
      <p:ext uri="{BB962C8B-B14F-4D97-AF65-F5344CB8AC3E}">
        <p14:creationId xmlns:p14="http://schemas.microsoft.com/office/powerpoint/2010/main" val="219488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Write out sentences you have practiced orally.</a:t>
            </a:r>
            <a:r>
              <a:rPr lang="en-US" dirty="0" smtClean="0"/>
              <a:t/>
            </a:r>
            <a:br>
              <a:rPr lang="en-US" dirty="0" smtClean="0"/>
            </a:br>
            <a:r>
              <a:rPr lang="en-US" dirty="0" smtClean="0"/>
              <a:t>Then write </a:t>
            </a:r>
            <a:r>
              <a:rPr lang="en-US" dirty="0" smtClean="0"/>
              <a:t>out the sentences with substitute </a:t>
            </a:r>
            <a:r>
              <a:rPr lang="en-US" dirty="0" smtClean="0"/>
              <a:t>words.</a:t>
            </a:r>
          </a:p>
          <a:p>
            <a:r>
              <a:rPr lang="en-US" b="1" dirty="0" smtClean="0"/>
              <a:t>When </a:t>
            </a:r>
            <a:r>
              <a:rPr lang="en-US" b="1" dirty="0" smtClean="0"/>
              <a:t>you get corrections, re-write them.</a:t>
            </a:r>
            <a:r>
              <a:rPr lang="en-US" dirty="0" smtClean="0"/>
              <a:t/>
            </a:r>
            <a:br>
              <a:rPr lang="en-US" dirty="0" smtClean="0"/>
            </a:br>
            <a:r>
              <a:rPr lang="en-US" dirty="0" smtClean="0"/>
              <a:t>Correct what you got wrong, even repeating in order to embed it in your mind</a:t>
            </a:r>
          </a:p>
          <a:p>
            <a:endParaRPr lang="en-US" dirty="0"/>
          </a:p>
        </p:txBody>
      </p:sp>
      <p:sp>
        <p:nvSpPr>
          <p:cNvPr id="2" name="Title 1"/>
          <p:cNvSpPr>
            <a:spLocks noGrp="1"/>
          </p:cNvSpPr>
          <p:nvPr>
            <p:ph type="title"/>
          </p:nvPr>
        </p:nvSpPr>
        <p:spPr/>
        <p:txBody>
          <a:bodyPr/>
          <a:lstStyle/>
          <a:p>
            <a:r>
              <a:rPr lang="en-US" dirty="0" smtClean="0"/>
              <a:t>Writing</a:t>
            </a:r>
            <a:endParaRPr lang="en-US" dirty="0"/>
          </a:p>
        </p:txBody>
      </p:sp>
    </p:spTree>
    <p:extLst>
      <p:ext uri="{BB962C8B-B14F-4D97-AF65-F5344CB8AC3E}">
        <p14:creationId xmlns:p14="http://schemas.microsoft.com/office/powerpoint/2010/main" val="2346669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smtClean="0"/>
              <a:t>Be inventive in acquiring new words</a:t>
            </a:r>
            <a:r>
              <a:rPr lang="en-US" dirty="0" smtClean="0"/>
              <a:t/>
            </a:r>
            <a:br>
              <a:rPr lang="en-US" dirty="0" smtClean="0"/>
            </a:br>
            <a:r>
              <a:rPr lang="en-US" dirty="0" smtClean="0"/>
              <a:t>Speak </a:t>
            </a:r>
            <a:r>
              <a:rPr lang="en-US" dirty="0" smtClean="0"/>
              <a:t>the list, and if the word has gender, or is singular/plural, make sure you use the article!</a:t>
            </a:r>
          </a:p>
          <a:p>
            <a:r>
              <a:rPr lang="en-US" b="1" dirty="0" smtClean="0"/>
              <a:t>Create a visual thesaurus. </a:t>
            </a:r>
            <a:br>
              <a:rPr lang="en-US" b="1" dirty="0" smtClean="0"/>
            </a:br>
            <a:r>
              <a:rPr lang="en-US" dirty="0" smtClean="0"/>
              <a:t>Draw a picture </a:t>
            </a:r>
            <a:r>
              <a:rPr lang="en-US" dirty="0" smtClean="0"/>
              <a:t>of </a:t>
            </a:r>
            <a:r>
              <a:rPr lang="en-US" dirty="0" smtClean="0"/>
              <a:t>a new vocabulary </a:t>
            </a:r>
            <a:r>
              <a:rPr lang="en-US" dirty="0" smtClean="0"/>
              <a:t>word.</a:t>
            </a:r>
          </a:p>
          <a:p>
            <a:r>
              <a:rPr lang="en-US" b="1" dirty="0" smtClean="0"/>
              <a:t>Look </a:t>
            </a:r>
            <a:r>
              <a:rPr lang="en-US" b="1" dirty="0" smtClean="0"/>
              <a:t>up new words</a:t>
            </a:r>
            <a:r>
              <a:rPr lang="en-US" dirty="0" smtClean="0"/>
              <a:t> </a:t>
            </a:r>
            <a:br>
              <a:rPr lang="en-US" dirty="0" smtClean="0"/>
            </a:br>
            <a:r>
              <a:rPr lang="en-US" dirty="0" smtClean="0"/>
              <a:t>and their definitions in the </a:t>
            </a:r>
            <a:r>
              <a:rPr lang="en-US" dirty="0" smtClean="0"/>
              <a:t>dictionary </a:t>
            </a:r>
            <a:r>
              <a:rPr lang="en-US" dirty="0" smtClean="0"/>
              <a:t>or </a:t>
            </a:r>
            <a:r>
              <a:rPr lang="en-US" dirty="0" smtClean="0"/>
              <a:t>online. </a:t>
            </a:r>
            <a:r>
              <a:rPr lang="en-US" dirty="0" smtClean="0"/>
              <a:t>Write out the definition.  Add one synonym or antonym.</a:t>
            </a:r>
          </a:p>
          <a:p>
            <a:r>
              <a:rPr lang="en-US" b="1" dirty="0" smtClean="0"/>
              <a:t>Use memory strategies: </a:t>
            </a:r>
            <a:r>
              <a:rPr lang="en-US" b="1" dirty="0" smtClean="0"/>
              <a:t/>
            </a:r>
            <a:br>
              <a:rPr lang="en-US" b="1" dirty="0" smtClean="0"/>
            </a:br>
            <a:r>
              <a:rPr lang="en-US" dirty="0" smtClean="0"/>
              <a:t>acronyms, rhymes, key words</a:t>
            </a:r>
            <a:endParaRPr lang="en-US" dirty="0" smtClean="0"/>
          </a:p>
        </p:txBody>
      </p:sp>
      <p:sp>
        <p:nvSpPr>
          <p:cNvPr id="2" name="Title 1"/>
          <p:cNvSpPr>
            <a:spLocks noGrp="1"/>
          </p:cNvSpPr>
          <p:nvPr>
            <p:ph type="title"/>
          </p:nvPr>
        </p:nvSpPr>
        <p:spPr/>
        <p:txBody>
          <a:bodyPr/>
          <a:lstStyle/>
          <a:p>
            <a:r>
              <a:rPr lang="en-US" dirty="0" smtClean="0"/>
              <a:t>Vocabulary</a:t>
            </a:r>
            <a:endParaRPr lang="en-US" dirty="0"/>
          </a:p>
        </p:txBody>
      </p:sp>
    </p:spTree>
    <p:extLst>
      <p:ext uri="{BB962C8B-B14F-4D97-AF65-F5344CB8AC3E}">
        <p14:creationId xmlns:p14="http://schemas.microsoft.com/office/powerpoint/2010/main" val="1920689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smtClean="0"/>
              <a:t>Familiarize yourself: </a:t>
            </a:r>
            <a:r>
              <a:rPr lang="en-US" dirty="0" smtClean="0"/>
              <a:t>Read </a:t>
            </a:r>
            <a:r>
              <a:rPr lang="en-US" dirty="0" smtClean="0"/>
              <a:t>a short clear easily understandable explanation of a grammar rule.</a:t>
            </a:r>
          </a:p>
          <a:p>
            <a:r>
              <a:rPr lang="en-US" b="1" dirty="0" smtClean="0"/>
              <a:t>See how it’s used: </a:t>
            </a:r>
            <a:r>
              <a:rPr lang="en-US" dirty="0" smtClean="0"/>
              <a:t>Find </a:t>
            </a:r>
            <a:r>
              <a:rPr lang="en-US" dirty="0" smtClean="0"/>
              <a:t>several examples of the rule</a:t>
            </a:r>
            <a:br>
              <a:rPr lang="en-US" dirty="0" smtClean="0"/>
            </a:br>
            <a:r>
              <a:rPr lang="en-US" dirty="0" smtClean="0"/>
              <a:t>Check whether you have mastered the examples</a:t>
            </a:r>
          </a:p>
          <a:p>
            <a:r>
              <a:rPr lang="en-US" b="1" dirty="0" smtClean="0"/>
              <a:t>Use it yourself: </a:t>
            </a:r>
            <a:r>
              <a:rPr lang="en-US" dirty="0" smtClean="0"/>
              <a:t>Create </a:t>
            </a:r>
            <a:r>
              <a:rPr lang="en-US" dirty="0" smtClean="0"/>
              <a:t>your own examples drawn from your daily </a:t>
            </a:r>
            <a:r>
              <a:rPr lang="en-US" dirty="0" smtClean="0"/>
              <a:t>life, or </a:t>
            </a:r>
            <a:r>
              <a:rPr lang="en-US" dirty="0" smtClean="0"/>
              <a:t>in conversations you could have with a friend, classmate, or even a family member.</a:t>
            </a:r>
          </a:p>
        </p:txBody>
      </p:sp>
      <p:sp>
        <p:nvSpPr>
          <p:cNvPr id="2" name="Title 1"/>
          <p:cNvSpPr>
            <a:spLocks noGrp="1"/>
          </p:cNvSpPr>
          <p:nvPr>
            <p:ph type="title"/>
          </p:nvPr>
        </p:nvSpPr>
        <p:spPr/>
        <p:txBody>
          <a:bodyPr/>
          <a:lstStyle/>
          <a:p>
            <a:r>
              <a:rPr lang="en-US" dirty="0" smtClean="0"/>
              <a:t>Grammar</a:t>
            </a:r>
            <a:endParaRPr lang="en-US" dirty="0"/>
          </a:p>
        </p:txBody>
      </p:sp>
    </p:spTree>
    <p:extLst>
      <p:ext uri="{BB962C8B-B14F-4D97-AF65-F5344CB8AC3E}">
        <p14:creationId xmlns:p14="http://schemas.microsoft.com/office/powerpoint/2010/main" val="3922261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smtClean="0"/>
              <a:t>Make flashcards:</a:t>
            </a:r>
            <a:r>
              <a:rPr lang="en-US" dirty="0" smtClean="0"/>
              <a:t/>
            </a:r>
            <a:br>
              <a:rPr lang="en-US" dirty="0" smtClean="0"/>
            </a:br>
            <a:r>
              <a:rPr lang="en-US" dirty="0" smtClean="0"/>
              <a:t>whether digital or on paper</a:t>
            </a:r>
          </a:p>
          <a:p>
            <a:r>
              <a:rPr lang="en-US" b="1" dirty="0" smtClean="0"/>
              <a:t>Explore using your </a:t>
            </a:r>
            <a:r>
              <a:rPr lang="en-US" b="1" dirty="0" smtClean="0"/>
              <a:t>iPhone or </a:t>
            </a:r>
            <a:r>
              <a:rPr lang="en-US" b="1" dirty="0" err="1" smtClean="0"/>
              <a:t>iPad</a:t>
            </a:r>
            <a:r>
              <a:rPr lang="en-US" b="1" dirty="0" smtClean="0"/>
              <a:t>:</a:t>
            </a:r>
            <a:r>
              <a:rPr lang="en-US" dirty="0" smtClean="0"/>
              <a:t/>
            </a:r>
            <a:br>
              <a:rPr lang="en-US" dirty="0" smtClean="0"/>
            </a:br>
            <a:r>
              <a:rPr lang="en-US" dirty="0" smtClean="0"/>
              <a:t>at </a:t>
            </a:r>
            <a:r>
              <a:rPr lang="en-US" dirty="0" smtClean="0"/>
              <a:t>moments when you are </a:t>
            </a:r>
            <a:r>
              <a:rPr lang="en-US" dirty="0" smtClean="0"/>
              <a:t>bored look up aps or popular music and videos in the language.</a:t>
            </a:r>
            <a:endParaRPr lang="en-US" dirty="0" smtClean="0"/>
          </a:p>
          <a:p>
            <a:r>
              <a:rPr lang="en-US" b="1" dirty="0" smtClean="0"/>
              <a:t>Use </a:t>
            </a:r>
            <a:r>
              <a:rPr lang="en-US" b="1" dirty="0" smtClean="0"/>
              <a:t>the Internet; search for websites.</a:t>
            </a:r>
            <a:r>
              <a:rPr lang="en-US" dirty="0" smtClean="0"/>
              <a:t/>
            </a:r>
            <a:br>
              <a:rPr lang="en-US" dirty="0" smtClean="0"/>
            </a:br>
            <a:r>
              <a:rPr lang="en-US" dirty="0" smtClean="0"/>
              <a:t>Play games, read newspapers, look up your hobby, research for other subjects you are studying, etc.</a:t>
            </a:r>
          </a:p>
          <a:p>
            <a:r>
              <a:rPr lang="en-US" b="1" dirty="0" smtClean="0"/>
              <a:t>Watch videos and movies in your new language</a:t>
            </a:r>
            <a:r>
              <a:rPr lang="en-US" dirty="0" smtClean="0"/>
              <a:t>.</a:t>
            </a:r>
          </a:p>
          <a:p>
            <a:r>
              <a:rPr lang="en-US" b="1" dirty="0" smtClean="0"/>
              <a:t>Learn the words to popular songs and sing </a:t>
            </a:r>
            <a:r>
              <a:rPr lang="en-US" b="1" dirty="0" smtClean="0"/>
              <a:t>along.</a:t>
            </a:r>
            <a:endParaRPr lang="en-US" dirty="0" smtClean="0"/>
          </a:p>
          <a:p>
            <a:endParaRPr lang="en-US" dirty="0"/>
          </a:p>
        </p:txBody>
      </p:sp>
      <p:sp>
        <p:nvSpPr>
          <p:cNvPr id="2" name="Title 1"/>
          <p:cNvSpPr>
            <a:spLocks noGrp="1"/>
          </p:cNvSpPr>
          <p:nvPr>
            <p:ph type="title"/>
          </p:nvPr>
        </p:nvSpPr>
        <p:spPr/>
        <p:txBody>
          <a:bodyPr/>
          <a:lstStyle/>
          <a:p>
            <a:r>
              <a:rPr lang="en-US" dirty="0" smtClean="0"/>
              <a:t>Technology</a:t>
            </a:r>
            <a:endParaRPr lang="en-US" dirty="0"/>
          </a:p>
        </p:txBody>
      </p:sp>
    </p:spTree>
    <p:extLst>
      <p:ext uri="{BB962C8B-B14F-4D97-AF65-F5344CB8AC3E}">
        <p14:creationId xmlns:p14="http://schemas.microsoft.com/office/powerpoint/2010/main" val="66674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800600"/>
          </a:xfrm>
        </p:spPr>
        <p:txBody>
          <a:bodyPr>
            <a:normAutofit fontScale="92500" lnSpcReduction="10000"/>
          </a:bodyPr>
          <a:lstStyle/>
          <a:p>
            <a:r>
              <a:rPr lang="en-US" b="1" dirty="0" smtClean="0"/>
              <a:t>Study daily—develop a foreign language habit</a:t>
            </a:r>
            <a:r>
              <a:rPr lang="en-US" dirty="0" smtClean="0"/>
              <a:t/>
            </a:r>
            <a:br>
              <a:rPr lang="en-US" dirty="0" smtClean="0"/>
            </a:br>
            <a:r>
              <a:rPr lang="en-US" dirty="0" smtClean="0"/>
              <a:t>Think of studying as you would for a sport or music: a series of skills that need practice!</a:t>
            </a:r>
          </a:p>
          <a:p>
            <a:r>
              <a:rPr lang="en-US" b="1" dirty="0" smtClean="0"/>
              <a:t>Don’t miss </a:t>
            </a:r>
            <a:r>
              <a:rPr lang="en-US" b="1" dirty="0" smtClean="0"/>
              <a:t>class</a:t>
            </a:r>
            <a:r>
              <a:rPr lang="en-US" b="1" dirty="0" smtClean="0"/>
              <a:t>! </a:t>
            </a:r>
            <a:endParaRPr lang="en-US" b="1" dirty="0" smtClean="0"/>
          </a:p>
          <a:p>
            <a:r>
              <a:rPr lang="en-US" b="1" dirty="0" smtClean="0"/>
              <a:t>Find a study buddy or two.</a:t>
            </a:r>
          </a:p>
          <a:p>
            <a:r>
              <a:rPr lang="en-US" b="1" dirty="0" smtClean="0"/>
              <a:t>Take Risks! </a:t>
            </a:r>
            <a:r>
              <a:rPr lang="en-US" dirty="0" smtClean="0"/>
              <a:t>Be fearless in making mistakes, and getting correction. </a:t>
            </a:r>
            <a:endParaRPr lang="en-US" dirty="0"/>
          </a:p>
          <a:p>
            <a:r>
              <a:rPr lang="en-US" b="1" dirty="0" smtClean="0"/>
              <a:t>Think of building your skill set</a:t>
            </a:r>
            <a:r>
              <a:rPr lang="en-US" dirty="0" smtClean="0"/>
              <a:t/>
            </a:r>
            <a:br>
              <a:rPr lang="en-US" dirty="0" smtClean="0"/>
            </a:br>
            <a:r>
              <a:rPr lang="en-US" dirty="0" smtClean="0"/>
              <a:t>Basics lead to more complicated </a:t>
            </a:r>
            <a:r>
              <a:rPr lang="en-US" dirty="0" smtClean="0"/>
              <a:t>variations</a:t>
            </a:r>
          </a:p>
          <a:p>
            <a:r>
              <a:rPr lang="en-US" b="1" dirty="0" smtClean="0"/>
              <a:t>Relax </a:t>
            </a:r>
            <a:r>
              <a:rPr lang="en-US" b="1" dirty="0" smtClean="0"/>
              <a:t>and enjoy yourself!</a:t>
            </a:r>
            <a:r>
              <a:rPr lang="en-US" dirty="0" smtClean="0"/>
              <a:t/>
            </a:r>
            <a:br>
              <a:rPr lang="en-US" dirty="0" smtClean="0"/>
            </a:br>
            <a:r>
              <a:rPr lang="en-US" dirty="0" smtClean="0"/>
              <a:t>Do not worry about what you cannot remember, or cannot yet </a:t>
            </a:r>
            <a:r>
              <a:rPr lang="en-US" dirty="0" smtClean="0"/>
              <a:t>understand </a:t>
            </a:r>
            <a:r>
              <a:rPr lang="en-US" dirty="0" smtClean="0"/>
              <a:t>or </a:t>
            </a:r>
            <a:r>
              <a:rPr lang="en-US" dirty="0" smtClean="0"/>
              <a:t>say.  The </a:t>
            </a:r>
            <a:r>
              <a:rPr lang="en-US" dirty="0" smtClean="0"/>
              <a:t>language will gradually become clearer in your </a:t>
            </a:r>
            <a:r>
              <a:rPr lang="en-US" dirty="0" smtClean="0"/>
              <a:t>brain, </a:t>
            </a:r>
            <a:r>
              <a:rPr lang="en-US" dirty="0" smtClean="0"/>
              <a:t>but this will happen on a schedule that you cannot control</a:t>
            </a:r>
            <a:r>
              <a:rPr lang="en-US" dirty="0" smtClean="0"/>
              <a:t>. </a:t>
            </a:r>
            <a:r>
              <a:rPr lang="en-US" dirty="0" smtClean="0"/>
              <a:t>Just make sure you spend enough time with the language. That is the greatest guarantee of success.</a:t>
            </a:r>
          </a:p>
          <a:p>
            <a:endParaRPr lang="en-US" dirty="0"/>
          </a:p>
        </p:txBody>
      </p:sp>
      <p:sp>
        <p:nvSpPr>
          <p:cNvPr id="2" name="Title 1"/>
          <p:cNvSpPr>
            <a:spLocks noGrp="1"/>
          </p:cNvSpPr>
          <p:nvPr>
            <p:ph type="title"/>
          </p:nvPr>
        </p:nvSpPr>
        <p:spPr/>
        <p:txBody>
          <a:bodyPr/>
          <a:lstStyle/>
          <a:p>
            <a:r>
              <a:rPr lang="en-US" dirty="0" smtClean="0"/>
              <a:t>Environment</a:t>
            </a:r>
            <a:endParaRPr lang="en-US" dirty="0"/>
          </a:p>
        </p:txBody>
      </p:sp>
    </p:spTree>
    <p:extLst>
      <p:ext uri="{BB962C8B-B14F-4D97-AF65-F5344CB8AC3E}">
        <p14:creationId xmlns:p14="http://schemas.microsoft.com/office/powerpoint/2010/main" val="429316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33</TotalTime>
  <Words>106</Words>
  <Application>Microsoft Office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Waveform</vt:lpstr>
      <vt:lpstr>Language Learning Strategies</vt:lpstr>
      <vt:lpstr>Speaking</vt:lpstr>
      <vt:lpstr>Listening</vt:lpstr>
      <vt:lpstr>Reading</vt:lpstr>
      <vt:lpstr>Writing</vt:lpstr>
      <vt:lpstr>Vocabulary</vt:lpstr>
      <vt:lpstr>Grammar</vt:lpstr>
      <vt:lpstr>Technology</vt:lpstr>
      <vt:lpstr>Environment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Learning Strategies</dc:title>
  <dc:creator>Payton, Brianne</dc:creator>
  <cp:lastModifiedBy>Payton, Brianne</cp:lastModifiedBy>
  <cp:revision>5</cp:revision>
  <dcterms:created xsi:type="dcterms:W3CDTF">2012-06-29T20:45:33Z</dcterms:created>
  <dcterms:modified xsi:type="dcterms:W3CDTF">2012-08-10T21:12:30Z</dcterms:modified>
</cp:coreProperties>
</file>