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FB71B-9882-49E9-B311-CE0669DF345F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F17F9-E542-4562-B0C4-1ECA955B2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17F9-E542-4562-B0C4-1ECA955B21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2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39AC26-7D26-49F8-944B-B23D754558E3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04CAD3-CBBB-4565-9E1C-C33FF9A2EC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payton\AppData\Local\Microsoft\Windows\Temporary Internet Files\Content.IE5\0UWS795Z\MP900408930[1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Keep the conversation flowing!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communication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“potentially conscious plans for solving what to an individual presents itself as a problem in reaching a particular communicative goal.”</a:t>
            </a:r>
          </a:p>
          <a:p>
            <a:pPr lvl="2"/>
            <a:r>
              <a:rPr lang="en-US" dirty="0" smtClean="0"/>
              <a:t>H.D. Brown, </a:t>
            </a:r>
            <a:r>
              <a:rPr lang="en-US" i="1" dirty="0" smtClean="0"/>
              <a:t>Principles of Language Learning and Teaching, </a:t>
            </a:r>
            <a:r>
              <a:rPr lang="en-US" dirty="0" smtClean="0"/>
              <a:t>2007</a:t>
            </a:r>
            <a:endParaRPr lang="en-US" dirty="0"/>
          </a:p>
        </p:txBody>
      </p:sp>
      <p:pic>
        <p:nvPicPr>
          <p:cNvPr id="2050" name="Picture 2" descr="C:\Users\bpayton\AppData\Local\Microsoft\Windows\Temporary Internet Files\Content.IE5\NQ598JBZ\MP9004015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89717"/>
            <a:ext cx="5183121" cy="34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1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Avoidance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abandonment</a:t>
            </a:r>
          </a:p>
          <a:p>
            <a:pPr lvl="1"/>
            <a:r>
              <a:rPr lang="en-US" dirty="0" smtClean="0"/>
              <a:t>Leaving a message unfinished because of language difficulties.</a:t>
            </a:r>
          </a:p>
          <a:p>
            <a:pPr lvl="1"/>
            <a:r>
              <a:rPr lang="en-US" dirty="0" smtClean="0"/>
              <a:t>Is this useful to accomplish a task?</a:t>
            </a:r>
          </a:p>
          <a:p>
            <a:r>
              <a:rPr lang="en-US" dirty="0" smtClean="0"/>
              <a:t>Topic Avoidance</a:t>
            </a:r>
          </a:p>
          <a:p>
            <a:pPr lvl="1"/>
            <a:r>
              <a:rPr lang="en-US" dirty="0" smtClean="0"/>
              <a:t>Avoiding topic areas or concepts that pose language difficulties.</a:t>
            </a:r>
          </a:p>
          <a:p>
            <a:pPr lvl="1"/>
            <a:r>
              <a:rPr lang="en-US" dirty="0" smtClean="0"/>
              <a:t>Can you always do this in the real world?</a:t>
            </a:r>
          </a:p>
          <a:p>
            <a:r>
              <a:rPr lang="en-US" dirty="0" smtClean="0"/>
              <a:t>Phonological Avoidance</a:t>
            </a:r>
          </a:p>
          <a:p>
            <a:pPr lvl="1"/>
            <a:r>
              <a:rPr lang="en-US" dirty="0" smtClean="0"/>
              <a:t>Avoiding words that you cannot pronounce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0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Circumlocution</a:t>
            </a:r>
          </a:p>
          <a:p>
            <a:pPr lvl="1"/>
            <a:r>
              <a:rPr lang="en-US" dirty="0" smtClean="0"/>
              <a:t>Describing the target object when you don’t know or cannot think of the word you need.</a:t>
            </a:r>
          </a:p>
          <a:p>
            <a:pPr lvl="1"/>
            <a:r>
              <a:rPr lang="en-US" dirty="0" smtClean="0"/>
              <a:t>Ex: You know, that place where you go to learn. (school)</a:t>
            </a:r>
          </a:p>
          <a:p>
            <a:r>
              <a:rPr lang="en-US" dirty="0" smtClean="0"/>
              <a:t>Approximation</a:t>
            </a:r>
          </a:p>
          <a:p>
            <a:pPr lvl="1"/>
            <a:r>
              <a:rPr lang="en-US" dirty="0" smtClean="0"/>
              <a:t>Using another word to express what you’re trying to say as closely as possible</a:t>
            </a:r>
          </a:p>
          <a:p>
            <a:pPr lvl="1"/>
            <a:r>
              <a:rPr lang="en-US" dirty="0" smtClean="0"/>
              <a:t>Ex: using the word “boat” instead of “ship”</a:t>
            </a:r>
          </a:p>
          <a:p>
            <a:r>
              <a:rPr lang="en-US" dirty="0" smtClean="0"/>
              <a:t>Use of all-purpose words</a:t>
            </a:r>
          </a:p>
          <a:p>
            <a:pPr lvl="1"/>
            <a:r>
              <a:rPr lang="en-US" dirty="0" smtClean="0"/>
              <a:t>Extending a general item to contexts where specific words are lacking.</a:t>
            </a:r>
          </a:p>
          <a:p>
            <a:pPr lvl="1"/>
            <a:r>
              <a:rPr lang="en-US" dirty="0" smtClean="0"/>
              <a:t>Ex: thing, stuff, whatchamacallit</a:t>
            </a:r>
          </a:p>
        </p:txBody>
      </p:sp>
    </p:spTree>
    <p:extLst>
      <p:ext uri="{BB962C8B-B14F-4D97-AF65-F5344CB8AC3E}">
        <p14:creationId xmlns:p14="http://schemas.microsoft.com/office/powerpoint/2010/main" val="8016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Word coinage</a:t>
            </a:r>
          </a:p>
          <a:p>
            <a:pPr lvl="1"/>
            <a:r>
              <a:rPr lang="en-US" dirty="0" smtClean="0"/>
              <a:t>Making up a word based on something you already know.</a:t>
            </a:r>
          </a:p>
          <a:p>
            <a:pPr lvl="1"/>
            <a:r>
              <a:rPr lang="en-US" dirty="0" smtClean="0"/>
              <a:t>Should the word be similar to your L1 knowledge or L2 knowledge?</a:t>
            </a:r>
          </a:p>
          <a:p>
            <a:r>
              <a:rPr lang="en-US" dirty="0" smtClean="0"/>
              <a:t>Prefabricated patterns</a:t>
            </a:r>
          </a:p>
          <a:p>
            <a:pPr lvl="1"/>
            <a:r>
              <a:rPr lang="en-US" dirty="0" smtClean="0"/>
              <a:t>Survival phrases that are memorized</a:t>
            </a:r>
          </a:p>
          <a:p>
            <a:pPr lvl="1"/>
            <a:r>
              <a:rPr lang="en-US" dirty="0" smtClean="0"/>
              <a:t>Ex: No </a:t>
            </a:r>
            <a:r>
              <a:rPr lang="en-US" dirty="0" err="1" smtClean="0"/>
              <a:t>hablo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Nonlinguistic signals</a:t>
            </a:r>
          </a:p>
          <a:p>
            <a:pPr lvl="1"/>
            <a:r>
              <a:rPr lang="en-US" dirty="0" smtClean="0"/>
              <a:t>Body language, miming, gesturing, facial expressions, sound imitation.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3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Literal translation</a:t>
            </a:r>
          </a:p>
          <a:p>
            <a:pPr lvl="1"/>
            <a:r>
              <a:rPr lang="en-US" dirty="0" smtClean="0"/>
              <a:t>Translating literally from L1 to L2.</a:t>
            </a:r>
          </a:p>
          <a:p>
            <a:pPr lvl="1"/>
            <a:r>
              <a:rPr lang="en-US" dirty="0" smtClean="0"/>
              <a:t>Not always effective but worth a try when stuck.</a:t>
            </a:r>
          </a:p>
          <a:p>
            <a:r>
              <a:rPr lang="en-US" dirty="0" err="1" smtClean="0"/>
              <a:t>Foreignizing</a:t>
            </a:r>
            <a:endParaRPr lang="en-US" dirty="0" smtClean="0"/>
          </a:p>
          <a:p>
            <a:pPr lvl="1"/>
            <a:r>
              <a:rPr lang="en-US" dirty="0" smtClean="0"/>
              <a:t>Using an L1 word and adjusting it so it sounds like an L2 word.</a:t>
            </a:r>
          </a:p>
          <a:p>
            <a:pPr lvl="1"/>
            <a:r>
              <a:rPr lang="en-US" dirty="0" smtClean="0"/>
              <a:t>Ex: Adding “o” to everything or saying English words in a Spanish accent.</a:t>
            </a:r>
          </a:p>
          <a:p>
            <a:r>
              <a:rPr lang="en-US" dirty="0" smtClean="0"/>
              <a:t>Code-switching</a:t>
            </a:r>
          </a:p>
          <a:p>
            <a:pPr lvl="1"/>
            <a:r>
              <a:rPr lang="en-US" dirty="0" smtClean="0"/>
              <a:t>Switching back to your L1 while in the middle of your L2</a:t>
            </a:r>
          </a:p>
          <a:p>
            <a:pPr lvl="1"/>
            <a:r>
              <a:rPr lang="en-US" dirty="0" smtClean="0"/>
              <a:t>Ex: Spanglish, used by many Hispanic American bilinguals.</a:t>
            </a:r>
          </a:p>
        </p:txBody>
      </p:sp>
    </p:spTree>
    <p:extLst>
      <p:ext uri="{BB962C8B-B14F-4D97-AF65-F5344CB8AC3E}">
        <p14:creationId xmlns:p14="http://schemas.microsoft.com/office/powerpoint/2010/main" val="179802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 for help</a:t>
            </a:r>
          </a:p>
          <a:p>
            <a:pPr lvl="1"/>
            <a:r>
              <a:rPr lang="en-US" dirty="0" smtClean="0"/>
              <a:t>Asking for aid from the speaker directly or indirectly</a:t>
            </a:r>
          </a:p>
          <a:p>
            <a:pPr lvl="1"/>
            <a:r>
              <a:rPr lang="en-US" dirty="0" smtClean="0"/>
              <a:t>Ex: How do you say….?, pausing, eye contact, puzzled expression</a:t>
            </a:r>
          </a:p>
          <a:p>
            <a:r>
              <a:rPr lang="en-US" dirty="0" smtClean="0"/>
              <a:t>Stalling or time-gaining</a:t>
            </a:r>
          </a:p>
          <a:p>
            <a:pPr lvl="1"/>
            <a:r>
              <a:rPr lang="en-US" dirty="0" smtClean="0"/>
              <a:t>Using fillers or hesitations to fill pauses and gain time to think.</a:t>
            </a:r>
          </a:p>
          <a:p>
            <a:pPr lvl="1"/>
            <a:r>
              <a:rPr lang="en-US" dirty="0" smtClean="0"/>
              <a:t>Ex: uh, let’s see, well, actually, as a matter of fact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0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</TotalTime>
  <Words>380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Communication Strategies</vt:lpstr>
      <vt:lpstr>What is a communication strategy?</vt:lpstr>
      <vt:lpstr>Avoidance Strategies</vt:lpstr>
      <vt:lpstr>Compensatory Strategies</vt:lpstr>
      <vt:lpstr>Compensatory Strategies</vt:lpstr>
      <vt:lpstr>Compensatory Strategies</vt:lpstr>
      <vt:lpstr>Compensatory Strategies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Strategies</dc:title>
  <dc:creator>Payton, Brianne</dc:creator>
  <cp:lastModifiedBy>Payton, Brianne</cp:lastModifiedBy>
  <cp:revision>3</cp:revision>
  <dcterms:created xsi:type="dcterms:W3CDTF">2012-06-29T21:10:23Z</dcterms:created>
  <dcterms:modified xsi:type="dcterms:W3CDTF">2012-08-10T20:56:21Z</dcterms:modified>
</cp:coreProperties>
</file>