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DA17-8BF0-4EE8-9C7C-55B344970C8A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D84-4B5B-41BC-837F-65264705F0DB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DA17-8BF0-4EE8-9C7C-55B344970C8A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D84-4B5B-41BC-837F-65264705F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DA17-8BF0-4EE8-9C7C-55B344970C8A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D84-4B5B-41BC-837F-65264705F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DA17-8BF0-4EE8-9C7C-55B344970C8A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D84-4B5B-41BC-837F-65264705F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DA17-8BF0-4EE8-9C7C-55B344970C8A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D84-4B5B-41BC-837F-65264705F0D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DA17-8BF0-4EE8-9C7C-55B344970C8A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D84-4B5B-41BC-837F-65264705F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DA17-8BF0-4EE8-9C7C-55B344970C8A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D84-4B5B-41BC-837F-65264705F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DA17-8BF0-4EE8-9C7C-55B344970C8A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D84-4B5B-41BC-837F-65264705F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DA17-8BF0-4EE8-9C7C-55B344970C8A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D84-4B5B-41BC-837F-65264705F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DA17-8BF0-4EE8-9C7C-55B344970C8A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D84-4B5B-41BC-837F-65264705F0DB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DA17-8BF0-4EE8-9C7C-55B344970C8A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D84-4B5B-41BC-837F-65264705F0DB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53DDA17-8BF0-4EE8-9C7C-55B344970C8A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E138D84-4B5B-41BC-837F-65264705F0D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a Good Language Learner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Helping you be successful in Spanish class and the real world!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30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use context clues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just in reading, but in conversations and interactions.</a:t>
            </a:r>
          </a:p>
          <a:p>
            <a:r>
              <a:rPr lang="en-US" dirty="0" smtClean="0"/>
              <a:t>Language does not exist in a bubble…there will be many different kinds of input that can help understanding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Body language and facial expressions.</a:t>
            </a:r>
            <a:endParaRPr lang="en-US" dirty="0"/>
          </a:p>
        </p:txBody>
      </p:sp>
      <p:pic>
        <p:nvPicPr>
          <p:cNvPr id="9218" name="Picture 2" descr="C:\Users\bpayton\AppData\Local\Microsoft\Windows\Temporary Internet Files\Content.IE5\EENQ1FEZ\MP90043048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052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590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make intelligent guesses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what you know to throw out a guess.</a:t>
            </a:r>
          </a:p>
          <a:p>
            <a:r>
              <a:rPr lang="en-US" dirty="0" smtClean="0"/>
              <a:t>It might be right, or at least close enough to keep you going.</a:t>
            </a:r>
            <a:endParaRPr lang="en-US" dirty="0"/>
          </a:p>
        </p:txBody>
      </p:sp>
      <p:pic>
        <p:nvPicPr>
          <p:cNvPr id="10242" name="Picture 2" descr="C:\Users\bpayton\AppData\Local\Microsoft\Windows\Temporary Internet Files\Content.IE5\54TR4B3I\MC90044152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97137"/>
            <a:ext cx="3886200" cy="400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252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fill in the 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Strategies to keep the conversation going or fill in gaps in what you know.</a:t>
            </a:r>
            <a:endParaRPr lang="en-US" dirty="0"/>
          </a:p>
        </p:txBody>
      </p:sp>
      <p:pic>
        <p:nvPicPr>
          <p:cNvPr id="11266" name="Picture 2" descr="C:\Users\bpayton\AppData\Local\Microsoft\Windows\Temporary Internet Files\Content.IE5\EENQ1FEZ\MC9003699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" y="3011575"/>
            <a:ext cx="7629684" cy="351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323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can adjust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Adjusting to your audience, the formality of the situation or the cultural norms.</a:t>
            </a:r>
            <a:endParaRPr lang="en-US" dirty="0"/>
          </a:p>
        </p:txBody>
      </p:sp>
      <p:pic>
        <p:nvPicPr>
          <p:cNvPr id="12290" name="Picture 2" descr="C:\Users\bpayton\AppData\Local\Microsoft\Windows\Temporary Internet Files\Content.IE5\54TR4B3I\MC9000509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24141"/>
            <a:ext cx="2819400" cy="450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752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Take Charge of Their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you want to learn a second language?</a:t>
            </a:r>
          </a:p>
          <a:p>
            <a:r>
              <a:rPr lang="en-US" dirty="0" smtClean="0"/>
              <a:t>How will it help you in the future?</a:t>
            </a:r>
          </a:p>
          <a:p>
            <a:r>
              <a:rPr lang="en-US" dirty="0" smtClean="0"/>
              <a:t>Invest in your own learning process!</a:t>
            </a:r>
            <a:endParaRPr lang="en-US" dirty="0"/>
          </a:p>
        </p:txBody>
      </p:sp>
      <p:pic>
        <p:nvPicPr>
          <p:cNvPr id="1026" name="Picture 2" descr="C:\Users\bpayton\AppData\Local\Microsoft\Windows\Temporary Internet Files\Content.IE5\NX6MFTYL\MP900439558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21" b="92224" l="8000" r="92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790" y="2971800"/>
            <a:ext cx="4976610" cy="390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06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They’re Organized, Physically and Mentally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know where you will put notes, vocabulary lists, etc.?</a:t>
            </a:r>
          </a:p>
          <a:p>
            <a:r>
              <a:rPr lang="en-US" dirty="0" smtClean="0"/>
              <a:t>Do you write down important dates?</a:t>
            </a:r>
          </a:p>
          <a:p>
            <a:r>
              <a:rPr lang="en-US" dirty="0" smtClean="0"/>
              <a:t>Make a mental filing system of connections with previous knowledge.</a:t>
            </a:r>
            <a:endParaRPr lang="en-US" dirty="0"/>
          </a:p>
        </p:txBody>
      </p:sp>
      <p:pic>
        <p:nvPicPr>
          <p:cNvPr id="2050" name="Picture 2" descr="C:\Users\bpayton\AppData\Local\Microsoft\Windows\Temporary Internet Files\Content.IE5\EENQ1FEZ\MP90040903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242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091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They’re Creative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a feel for the language.</a:t>
            </a:r>
          </a:p>
          <a:p>
            <a:r>
              <a:rPr lang="en-US" dirty="0" smtClean="0"/>
              <a:t>Experiment.</a:t>
            </a:r>
          </a:p>
          <a:p>
            <a:r>
              <a:rPr lang="en-US" dirty="0" smtClean="0"/>
              <a:t>Avoid the bare minimum.</a:t>
            </a:r>
            <a:endParaRPr lang="en-US" dirty="0"/>
          </a:p>
        </p:txBody>
      </p:sp>
      <p:pic>
        <p:nvPicPr>
          <p:cNvPr id="3074" name="Picture 2" descr="C:\Users\bpayton\AppData\Local\Microsoft\Windows\Temporary Internet Files\Content.IE5\PUTC07SD\MP90038566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056" y="914400"/>
            <a:ext cx="408214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67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Inside the classroom.</a:t>
            </a:r>
          </a:p>
          <a:p>
            <a:r>
              <a:rPr lang="en-US" dirty="0" smtClean="0"/>
              <a:t>Outside the classroom.</a:t>
            </a:r>
          </a:p>
          <a:p>
            <a:r>
              <a:rPr lang="en-US" dirty="0" smtClean="0"/>
              <a:t>Seek out opportunities to use the language.</a:t>
            </a:r>
            <a:endParaRPr lang="en-US" dirty="0"/>
          </a:p>
        </p:txBody>
      </p:sp>
      <p:pic>
        <p:nvPicPr>
          <p:cNvPr id="4098" name="Picture 2" descr="C:\Users\bpayton\AppData\Local\Microsoft\Windows\Temporary Internet Files\Content.IE5\DLOX5D3Z\MC90036051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00"/>
            <a:ext cx="6024036" cy="370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927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</a:t>
            </a:r>
            <a:r>
              <a:rPr lang="en-US" dirty="0" smtClean="0"/>
              <a:t>don’t </a:t>
            </a:r>
            <a:r>
              <a:rPr lang="en-US" dirty="0" smtClean="0"/>
              <a:t>get frustrated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Uncertainty abounds when learning a language.</a:t>
            </a:r>
          </a:p>
          <a:p>
            <a:r>
              <a:rPr lang="en-US" dirty="0" smtClean="0"/>
              <a:t>Continue to talk and listen, even if you do not understand every word.</a:t>
            </a:r>
          </a:p>
          <a:p>
            <a:r>
              <a:rPr lang="en-US" dirty="0" smtClean="0"/>
              <a:t>Don’t shut down!</a:t>
            </a:r>
            <a:endParaRPr lang="en-US" dirty="0"/>
          </a:p>
        </p:txBody>
      </p:sp>
      <p:pic>
        <p:nvPicPr>
          <p:cNvPr id="5122" name="Picture 2" descr="C:\Users\bpayton\AppData\Local\Microsoft\Windows\Temporary Internet Files\Content.IE5\DLOX5D3Z\MP90044319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20898"/>
            <a:ext cx="2743200" cy="41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859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use memory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Mnemonic devices</a:t>
            </a:r>
          </a:p>
          <a:p>
            <a:r>
              <a:rPr lang="en-US" dirty="0" smtClean="0"/>
              <a:t>Sayings</a:t>
            </a:r>
          </a:p>
          <a:p>
            <a:r>
              <a:rPr lang="en-US" dirty="0" smtClean="0"/>
              <a:t>Songs</a:t>
            </a:r>
            <a:endParaRPr lang="en-US" dirty="0"/>
          </a:p>
        </p:txBody>
      </p:sp>
      <p:pic>
        <p:nvPicPr>
          <p:cNvPr id="6146" name="Picture 2" descr="C:\Users\bpayton\AppData\Local\Microsoft\Windows\Temporary Internet Files\Content.IE5\EENQ1FEZ\MP90038531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359228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000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learn from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your errors work for you, not against you.</a:t>
            </a:r>
          </a:p>
          <a:p>
            <a:r>
              <a:rPr lang="en-US" dirty="0" smtClean="0"/>
              <a:t>Try new things and work out the errors as you go.</a:t>
            </a:r>
          </a:p>
        </p:txBody>
      </p:sp>
      <p:pic>
        <p:nvPicPr>
          <p:cNvPr id="7170" name="Picture 2" descr="C:\Users\bpayton\AppData\Local\Microsoft\Windows\Temporary Internet Files\Content.IE5\S00D1R26\MP90044243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33060"/>
            <a:ext cx="5489097" cy="364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063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use what they know already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knowledge from your first language and apply it to your new language.</a:t>
            </a:r>
            <a:endParaRPr lang="en-US" dirty="0"/>
          </a:p>
        </p:txBody>
      </p:sp>
      <p:pic>
        <p:nvPicPr>
          <p:cNvPr id="8194" name="Picture 2" descr="C:\Users\bpayton\AppData\Local\Microsoft\Windows\Temporary Internet Files\Content.IE5\W51C2323\MC90029919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38400"/>
            <a:ext cx="4283894" cy="426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833559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25</TotalTime>
  <Words>314</Words>
  <Application>Microsoft Office PowerPoint</Application>
  <PresentationFormat>On-screen Show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Thatch</vt:lpstr>
      <vt:lpstr>Characteristics of a Good Language Learner</vt:lpstr>
      <vt:lpstr>They Take Charge of Their Learning</vt:lpstr>
      <vt:lpstr>They’re Organized, Physically and Mentally</vt:lpstr>
      <vt:lpstr>They’re Creative</vt:lpstr>
      <vt:lpstr>They Practice</vt:lpstr>
      <vt:lpstr>They don’t get frustrated</vt:lpstr>
      <vt:lpstr>They use memory strategies</vt:lpstr>
      <vt:lpstr>They learn from mistakes</vt:lpstr>
      <vt:lpstr>They use what they know already</vt:lpstr>
      <vt:lpstr>They use context clues</vt:lpstr>
      <vt:lpstr>They make intelligent guesses</vt:lpstr>
      <vt:lpstr>They fill in the gaps</vt:lpstr>
      <vt:lpstr>They can adjust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Characteristics of a Good Language Learner</dc:title>
  <dc:creator>Payton, Brianne</dc:creator>
  <cp:lastModifiedBy>Payton, Brianne</cp:lastModifiedBy>
  <cp:revision>4</cp:revision>
  <dcterms:created xsi:type="dcterms:W3CDTF">2012-06-29T20:31:15Z</dcterms:created>
  <dcterms:modified xsi:type="dcterms:W3CDTF">2012-08-10T20:47:58Z</dcterms:modified>
</cp:coreProperties>
</file>